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E281-F20F-CA79-2FA4-DD8F4AC8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D6913-9FFC-28BB-B2C1-A96DE8F1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AB0F-A3DA-4219-BFC0-E6D33DD02B37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3652C-9755-9BFF-FAEC-74614856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75501-818E-539B-5189-BE43EFE9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B0E7-BD1F-4D11-8F66-6DF3F070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BECC2-1858-FA78-9378-648A2958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07BAA-2AB4-EDA6-FB37-AE4E6751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59451-4180-FEF3-D4A0-5544BD3C5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7AB0F-A3DA-4219-BFC0-E6D33DD02B37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BAD5-8891-3E93-AE25-CD0367246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F05DB-B7B5-1BCE-5EA6-C80D8D380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CB0E7-BD1F-4D11-8F66-6DF3F070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06270F-D172-9855-2520-712280F8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implications of epithelial activation across the upper and lower airway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B39F2-932B-18A3-A491-99F115F9B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0DDB86-ADB9-10B1-32FA-9E96F8E1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co-occurrence of upper and lower airway diseases </a:t>
            </a:r>
            <a:br>
              <a:rPr lang="en-GB"/>
            </a:br>
            <a:r>
              <a:rPr lang="en-GB"/>
              <a:t>is known as ‘united airways disease’</a:t>
            </a:r>
            <a:r>
              <a:rPr lang="en-GB" baseline="30000"/>
              <a:t>1–3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67EA9-3306-DFE3-E713-31A2B388C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5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FA2065-3D8A-4D7A-1CD7-2F6CCE48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Epithelial-driven diseases of the airway frequently co-occur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272F4-F9A8-A805-E74B-6AB6442CE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077577-28C9-E274-0E75-5660E0B4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Impaired epithelial health drives the pathology and </a:t>
            </a:r>
            <a:br>
              <a:rPr lang="en-GB"/>
            </a:br>
            <a:r>
              <a:rPr lang="en-GB"/>
              <a:t>clinical manifestations of upper airway diseases</a:t>
            </a:r>
            <a:r>
              <a:rPr lang="en-GB" baseline="30000"/>
              <a:t>1–9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E7B06-1F03-22C9-C818-E094E0F27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E5852C-E4E0-E151-8D51-785C317E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eosinophilic </a:t>
            </a:r>
            <a:br>
              <a:rPr lang="en-GB"/>
            </a:br>
            <a:r>
              <a:rPr lang="en-GB"/>
              <a:t>and non‑eosinophilic CRSwNP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0FDFD-A536-E71D-A33E-A9FF071B9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7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60533F-6CFD-471B-2118-93E95806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allergic rhinitis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36FB5-947F-278D-E136-73E2AAD162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64278-CD29-C65A-AD44-FA274F29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Disruption of epithelial health is central to the </a:t>
            </a:r>
            <a:br>
              <a:rPr lang="en-GB"/>
            </a:br>
            <a:r>
              <a:rPr lang="en-GB"/>
              <a:t>pathogenesis of upper and lower airway diseases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8A015-DE1F-CBFA-CC04-2AB36F49C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03B39A-A235-EE15-C0C8-9284BDE9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asthma and comorbid upper airways </a:t>
            </a:r>
            <a:br>
              <a:rPr lang="en-GB"/>
            </a:br>
            <a:r>
              <a:rPr lang="en-GB"/>
              <a:t>disease (1/2)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6697D-0AB7-4775-E43D-E1BA6730D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2B10EF-7131-DD5C-B341-DC25823D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asthma and comorbid upper airways </a:t>
            </a:r>
            <a:br>
              <a:rPr lang="en-GB"/>
            </a:br>
            <a:r>
              <a:rPr lang="en-GB"/>
              <a:t>disease (1/2)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AF706-5F51-B444-9907-C3F3C682D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9" ma:contentTypeDescription="Create a new document." ma:contentTypeScope="" ma:versionID="00ecd46e6567c00d35f73039b1a239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5fa89476e22f9948a01d05b8cdbea968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4fca0c2e84be45adaca25a0499e64ae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06265ad6153d5c4bdc7c0ae29e81f3c7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501F33-4233-4B56-88E6-5FF84203E90F}"/>
</file>

<file path=customXml/itemProps2.xml><?xml version="1.0" encoding="utf-8"?>
<ds:datastoreItem xmlns:ds="http://schemas.openxmlformats.org/officeDocument/2006/customXml" ds:itemID="{F419C118-B67E-408F-8A7C-880D40C000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60F58-F3AB-4E59-8B06-D4BF26AEA37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0fe46a7-c1fe-44cb-b57a-c90be0d90d64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3782FC3-ABDD-4D95-9F48-2FBE5F1455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The implications of epithelial activation across the upper and lower airway</vt:lpstr>
      <vt:lpstr>The co-occurrence of upper and lower airway diseases  is known as ‘united airways disease’1–3</vt:lpstr>
      <vt:lpstr>Epithelial-driven diseases of the airway frequently co-occur</vt:lpstr>
      <vt:lpstr>Impaired epithelial health drives the pathology and  clinical manifestations of upper airway diseases1–9</vt:lpstr>
      <vt:lpstr>Epithelial cytokine expression is increased in eosinophilic  and non‑eosinophilic CRSwNP</vt:lpstr>
      <vt:lpstr>Epithelial cytokine expression is increased in allergic rhinitis</vt:lpstr>
      <vt:lpstr>Disruption of epithelial health is central to the  pathogenesis of upper and lower airway diseases1–4</vt:lpstr>
      <vt:lpstr>Patient with asthma and comorbid upper airways  disease (1/2)</vt:lpstr>
      <vt:lpstr>Patient with asthma and comorbid upper airways  disease (1/2)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Neely</dc:creator>
  <cp:lastModifiedBy>Sarah Neely</cp:lastModifiedBy>
  <cp:revision>1</cp:revision>
  <dcterms:created xsi:type="dcterms:W3CDTF">2025-11-26T11:38:02Z</dcterms:created>
  <dcterms:modified xsi:type="dcterms:W3CDTF">2025-11-26T11:38:03Z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